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274" r:id="rId2"/>
    <p:sldId id="258" r:id="rId3"/>
    <p:sldId id="259" r:id="rId4"/>
    <p:sldId id="260" r:id="rId5"/>
    <p:sldId id="385" r:id="rId6"/>
    <p:sldId id="262" r:id="rId7"/>
    <p:sldId id="388" r:id="rId8"/>
    <p:sldId id="263" r:id="rId9"/>
    <p:sldId id="297" r:id="rId10"/>
    <p:sldId id="267" r:id="rId11"/>
    <p:sldId id="384" r:id="rId12"/>
    <p:sldId id="314" r:id="rId13"/>
    <p:sldId id="315" r:id="rId14"/>
    <p:sldId id="316" r:id="rId15"/>
    <p:sldId id="277" r:id="rId16"/>
    <p:sldId id="325" r:id="rId17"/>
    <p:sldId id="381" r:id="rId18"/>
    <p:sldId id="264" r:id="rId19"/>
    <p:sldId id="317" r:id="rId20"/>
    <p:sldId id="318" r:id="rId21"/>
    <p:sldId id="319" r:id="rId22"/>
    <p:sldId id="278" r:id="rId23"/>
    <p:sldId id="320" r:id="rId24"/>
    <p:sldId id="321" r:id="rId25"/>
    <p:sldId id="322" r:id="rId26"/>
    <p:sldId id="324" r:id="rId27"/>
    <p:sldId id="279" r:id="rId28"/>
    <p:sldId id="280" r:id="rId29"/>
    <p:sldId id="323" r:id="rId30"/>
    <p:sldId id="326" r:id="rId31"/>
    <p:sldId id="339" r:id="rId32"/>
    <p:sldId id="340" r:id="rId33"/>
    <p:sldId id="284" r:id="rId34"/>
    <p:sldId id="341" r:id="rId35"/>
    <p:sldId id="342" r:id="rId36"/>
    <p:sldId id="343" r:id="rId37"/>
    <p:sldId id="344" r:id="rId38"/>
    <p:sldId id="328" r:id="rId39"/>
    <p:sldId id="329" r:id="rId40"/>
    <p:sldId id="330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27" r:id="rId49"/>
    <p:sldId id="345" r:id="rId50"/>
    <p:sldId id="346" r:id="rId51"/>
    <p:sldId id="347" r:id="rId52"/>
    <p:sldId id="386" r:id="rId53"/>
    <p:sldId id="348" r:id="rId54"/>
    <p:sldId id="349" r:id="rId55"/>
    <p:sldId id="350" r:id="rId56"/>
    <p:sldId id="351" r:id="rId57"/>
    <p:sldId id="390" r:id="rId58"/>
    <p:sldId id="352" r:id="rId59"/>
    <p:sldId id="389" r:id="rId60"/>
    <p:sldId id="382" r:id="rId61"/>
    <p:sldId id="387" r:id="rId62"/>
    <p:sldId id="367" r:id="rId63"/>
    <p:sldId id="366" r:id="rId64"/>
    <p:sldId id="368" r:id="rId65"/>
    <p:sldId id="353" r:id="rId66"/>
    <p:sldId id="354" r:id="rId67"/>
    <p:sldId id="355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83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8" r:id="rId86"/>
    <p:sldId id="376" r:id="rId87"/>
    <p:sldId id="377" r:id="rId88"/>
    <p:sldId id="379" r:id="rId89"/>
    <p:sldId id="380" r:id="rId90"/>
    <p:sldId id="31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356" autoAdjust="0"/>
  </p:normalViewPr>
  <p:slideViewPr>
    <p:cSldViewPr snapToGrid="0">
      <p:cViewPr varScale="1">
        <p:scale>
          <a:sx n="101" d="100"/>
          <a:sy n="101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6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981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1351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288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045974" y="4597515"/>
            <a:ext cx="48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</a:t>
            </a:r>
            <a:r>
              <a:rPr lang="en-US" sz="2400" dirty="0" err="1"/>
              <a:t>TResponse</a:t>
            </a:r>
            <a:r>
              <a:rPr lang="en-US" sz="2400" dirty="0"/>
              <a:t>&gt; Handle(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TRequest</a:t>
            </a:r>
            <a:r>
              <a:rPr lang="en-US" sz="2400" dirty="0"/>
              <a:t>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76" y="1532237"/>
            <a:ext cx="590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0D137BC-8F2B-475E-90D5-9B2CD090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846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526" y="1825625"/>
            <a:ext cx="7910947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62334" y="1690688"/>
            <a:ext cx="5989139" cy="37795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75" y="1825625"/>
            <a:ext cx="6488450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51775" y="1690688"/>
            <a:ext cx="2799517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66765" y="5858995"/>
            <a:ext cx="4118651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49" y="1825625"/>
            <a:ext cx="7798501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00603" y="2743200"/>
            <a:ext cx="1708879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00603" y="3410288"/>
            <a:ext cx="2038663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700602" y="4126537"/>
            <a:ext cx="2278506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and asylums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4 screens</a:t>
            </a:r>
          </a:p>
          <a:p>
            <a:endParaRPr lang="en-US" dirty="0"/>
          </a:p>
          <a:p>
            <a:r>
              <a:rPr lang="en-US" dirty="0"/>
              <a:t>Basic workflow</a:t>
            </a:r>
          </a:p>
          <a:p>
            <a:endParaRPr lang="en-US" dirty="0"/>
          </a:p>
          <a:p>
            <a:r>
              <a:rPr lang="en-US" dirty="0"/>
              <a:t>Role-based security</a:t>
            </a:r>
          </a:p>
          <a:p>
            <a:endParaRPr lang="en-US" dirty="0"/>
          </a:p>
          <a:p>
            <a:r>
              <a:rPr lang="en-US" dirty="0"/>
              <a:t>20K LoC</a:t>
            </a:r>
          </a:p>
          <a:p>
            <a:endParaRPr lang="en-US" dirty="0"/>
          </a:p>
          <a:p>
            <a:r>
              <a:rPr lang="en-US" dirty="0"/>
              <a:t>2 solutions, 12 projects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7664" y="1495511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ASPX</a:t>
            </a:r>
          </a:p>
        </p:txBody>
      </p:sp>
      <p:sp>
        <p:nvSpPr>
          <p:cNvPr id="8" name="Rectangle 7"/>
          <p:cNvSpPr/>
          <p:nvPr/>
        </p:nvSpPr>
        <p:spPr>
          <a:xfrm>
            <a:off x="7677664" y="2175127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Code-Behind</a:t>
            </a:r>
          </a:p>
        </p:txBody>
      </p: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9560010" y="1885864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77664" y="2854743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ServiceProxy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9560010" y="2565480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677664" y="3534359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 Service Proxy</a:t>
            </a: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9560010" y="3245096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77664" y="4213975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 Service</a:t>
            </a: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>
            <a:off x="9560010" y="3924712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677664" y="4893591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</a:t>
            </a:r>
          </a:p>
        </p:txBody>
      </p:sp>
      <p:cxnSp>
        <p:nvCxnSpPr>
          <p:cNvPr id="28" name="Straight Arrow Connector 27"/>
          <p:cNvCxnSpPr>
            <a:endCxn id="27" idx="0"/>
          </p:cNvCxnSpPr>
          <p:nvPr/>
        </p:nvCxnSpPr>
        <p:spPr>
          <a:xfrm>
            <a:off x="9560010" y="4604328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77664" y="5573207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</a:t>
            </a:r>
          </a:p>
        </p:txBody>
      </p:sp>
      <p:cxnSp>
        <p:nvCxnSpPr>
          <p:cNvPr id="30" name="Straight Arrow Connector 29"/>
          <p:cNvCxnSpPr>
            <a:endCxn id="29" idx="0"/>
          </p:cNvCxnSpPr>
          <p:nvPr/>
        </p:nvCxnSpPr>
        <p:spPr>
          <a:xfrm>
            <a:off x="9560010" y="5283944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77664" y="6252823"/>
            <a:ext cx="3764692" cy="390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Stored Procedure</a:t>
            </a:r>
          </a:p>
        </p:txBody>
      </p:sp>
      <p:cxnSp>
        <p:nvCxnSpPr>
          <p:cNvPr id="32" name="Straight Arrow Connector 31"/>
          <p:cNvCxnSpPr>
            <a:endCxn id="31" idx="0"/>
          </p:cNvCxnSpPr>
          <p:nvPr/>
        </p:nvCxnSpPr>
        <p:spPr>
          <a:xfrm>
            <a:off x="9560010" y="5963560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75D8C9E6-CC47-4D72-A72D-E0A2617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6907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4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Query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7201"/>
            <a:ext cx="10515600" cy="17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0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1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MicroORM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Query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295359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57679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b="1" dirty="0"/>
              <a:t>Compose Method</a:t>
            </a:r>
          </a:p>
          <a:p>
            <a:r>
              <a:rPr lang="en-US" sz="2800" b="1" dirty="0"/>
              <a:t>Extract Method</a:t>
            </a:r>
          </a:p>
          <a:p>
            <a:r>
              <a:rPr lang="en-US" sz="2800" b="1" dirty="0"/>
              <a:t>Move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Method!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182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4696541"/>
            <a:ext cx="2002054" cy="5203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4365523"/>
            <a:ext cx="0" cy="3310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10827" y="3452494"/>
            <a:ext cx="1923958" cy="5029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9E4A01-9CA8-4C59-8677-2522A10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35" y="1457998"/>
            <a:ext cx="4281519" cy="47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2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(again)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49953F-92EA-46BE-B22D-A11AF49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1690688"/>
            <a:ext cx="720571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Toward 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90DC8-444B-467A-A51F-0B928DDAB662}"/>
              </a:ext>
            </a:extLst>
          </p:cNvPr>
          <p:cNvSpPr/>
          <p:nvPr/>
        </p:nvSpPr>
        <p:spPr>
          <a:xfrm>
            <a:off x="796413" y="673509"/>
            <a:ext cx="1059917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41D-E33A-4309-942B-E9CF0F6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1D2CE-432A-458F-BF4A-AFCC6F0E7905}"/>
              </a:ext>
            </a:extLst>
          </p:cNvPr>
          <p:cNvSpPr/>
          <p:nvPr/>
        </p:nvSpPr>
        <p:spPr>
          <a:xfrm>
            <a:off x="796413" y="2514547"/>
            <a:ext cx="10599175" cy="1371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9D61F-FB05-4BBD-B56D-E3A9C57B1A4B}"/>
              </a:ext>
            </a:extLst>
          </p:cNvPr>
          <p:cNvSpPr/>
          <p:nvPr/>
        </p:nvSpPr>
        <p:spPr>
          <a:xfrm>
            <a:off x="796412" y="4355585"/>
            <a:ext cx="10599175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57DB8-D3B2-4B0E-9990-6A1145E0994F}"/>
              </a:ext>
            </a:extLst>
          </p:cNvPr>
          <p:cNvSpPr/>
          <p:nvPr/>
        </p:nvSpPr>
        <p:spPr>
          <a:xfrm>
            <a:off x="983226" y="855405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PersonController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B319-DAD8-41F5-BDA1-5E27CCEAB8C0}"/>
              </a:ext>
            </a:extLst>
          </p:cNvPr>
          <p:cNvSpPr/>
          <p:nvPr/>
        </p:nvSpPr>
        <p:spPr>
          <a:xfrm>
            <a:off x="6194325" y="855404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A5458-B5F9-4296-9DA2-EE518ABD4ACD}"/>
              </a:ext>
            </a:extLst>
          </p:cNvPr>
          <p:cNvSpPr/>
          <p:nvPr/>
        </p:nvSpPr>
        <p:spPr>
          <a:xfrm>
            <a:off x="983226" y="2711142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45676-7754-477A-9396-72B8BBB997EF}"/>
              </a:ext>
            </a:extLst>
          </p:cNvPr>
          <p:cNvSpPr/>
          <p:nvPr/>
        </p:nvSpPr>
        <p:spPr>
          <a:xfrm>
            <a:off x="6194325" y="2711141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StudentService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DDB0-297C-418D-A21E-1C397D8520A9}"/>
              </a:ext>
            </a:extLst>
          </p:cNvPr>
          <p:cNvSpPr/>
          <p:nvPr/>
        </p:nvSpPr>
        <p:spPr>
          <a:xfrm>
            <a:off x="983226" y="4552179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PersonRepository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5DD4EA-4CE3-402E-A0CA-DB3AF07A8585}"/>
              </a:ext>
            </a:extLst>
          </p:cNvPr>
          <p:cNvSpPr/>
          <p:nvPr/>
        </p:nvSpPr>
        <p:spPr>
          <a:xfrm>
            <a:off x="6194325" y="4552178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StudentRepository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EC91C-0959-42E6-A04C-EA18E27226B6}"/>
              </a:ext>
            </a:extLst>
          </p:cNvPr>
          <p:cNvSpPr/>
          <p:nvPr/>
        </p:nvSpPr>
        <p:spPr>
          <a:xfrm>
            <a:off x="11454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4F37-0D2F-479F-9DD1-B90AB43A02D4}"/>
              </a:ext>
            </a:extLst>
          </p:cNvPr>
          <p:cNvSpPr/>
          <p:nvPr/>
        </p:nvSpPr>
        <p:spPr>
          <a:xfrm>
            <a:off x="25465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0ABAB-6D71-4DE7-9528-437D3177639E}"/>
              </a:ext>
            </a:extLst>
          </p:cNvPr>
          <p:cNvSpPr/>
          <p:nvPr/>
        </p:nvSpPr>
        <p:spPr>
          <a:xfrm>
            <a:off x="3937823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FDE9B-76F6-409F-9495-A2C3D3BF0A63}"/>
              </a:ext>
            </a:extLst>
          </p:cNvPr>
          <p:cNvSpPr/>
          <p:nvPr/>
        </p:nvSpPr>
        <p:spPr>
          <a:xfrm>
            <a:off x="63565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A6B4-7338-4369-ADBA-36310BB6E93C}"/>
              </a:ext>
            </a:extLst>
          </p:cNvPr>
          <p:cNvSpPr/>
          <p:nvPr/>
        </p:nvSpPr>
        <p:spPr>
          <a:xfrm>
            <a:off x="77576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95BF-3621-4939-84C5-AA5079391FD1}"/>
              </a:ext>
            </a:extLst>
          </p:cNvPr>
          <p:cNvSpPr/>
          <p:nvPr/>
        </p:nvSpPr>
        <p:spPr>
          <a:xfrm>
            <a:off x="9148922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2BB3E9-E97C-463B-9B93-E78A6D203AC7}"/>
              </a:ext>
            </a:extLst>
          </p:cNvPr>
          <p:cNvSpPr/>
          <p:nvPr/>
        </p:nvSpPr>
        <p:spPr>
          <a:xfrm>
            <a:off x="11454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45897-53A8-44E2-9C09-2122E00622F2}"/>
              </a:ext>
            </a:extLst>
          </p:cNvPr>
          <p:cNvSpPr/>
          <p:nvPr/>
        </p:nvSpPr>
        <p:spPr>
          <a:xfrm>
            <a:off x="25465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3FB5C-35B0-47FE-AA20-1A96D51D3091}"/>
              </a:ext>
            </a:extLst>
          </p:cNvPr>
          <p:cNvSpPr/>
          <p:nvPr/>
        </p:nvSpPr>
        <p:spPr>
          <a:xfrm>
            <a:off x="3937823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45CC1-59CA-443C-999B-5685613B1706}"/>
              </a:ext>
            </a:extLst>
          </p:cNvPr>
          <p:cNvSpPr/>
          <p:nvPr/>
        </p:nvSpPr>
        <p:spPr>
          <a:xfrm>
            <a:off x="63565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F29B3-355A-4038-AED4-27205CE44CCB}"/>
              </a:ext>
            </a:extLst>
          </p:cNvPr>
          <p:cNvSpPr/>
          <p:nvPr/>
        </p:nvSpPr>
        <p:spPr>
          <a:xfrm>
            <a:off x="77576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5FFCB-3AEB-4A0D-B15F-F852FAE040F2}"/>
              </a:ext>
            </a:extLst>
          </p:cNvPr>
          <p:cNvSpPr/>
          <p:nvPr/>
        </p:nvSpPr>
        <p:spPr>
          <a:xfrm>
            <a:off x="9148922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C2638-CED3-4F52-994C-69C6FB6795C8}"/>
              </a:ext>
            </a:extLst>
          </p:cNvPr>
          <p:cNvSpPr/>
          <p:nvPr/>
        </p:nvSpPr>
        <p:spPr>
          <a:xfrm>
            <a:off x="11454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BE416-E249-4B4E-9B05-415A76B8EBD2}"/>
              </a:ext>
            </a:extLst>
          </p:cNvPr>
          <p:cNvSpPr/>
          <p:nvPr/>
        </p:nvSpPr>
        <p:spPr>
          <a:xfrm>
            <a:off x="25465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5E7638-0D0C-4AB8-86D9-940D41566703}"/>
              </a:ext>
            </a:extLst>
          </p:cNvPr>
          <p:cNvSpPr/>
          <p:nvPr/>
        </p:nvSpPr>
        <p:spPr>
          <a:xfrm>
            <a:off x="3937823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8617E1-D779-459F-AC03-6CE5C41078A8}"/>
              </a:ext>
            </a:extLst>
          </p:cNvPr>
          <p:cNvSpPr/>
          <p:nvPr/>
        </p:nvSpPr>
        <p:spPr>
          <a:xfrm>
            <a:off x="63565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89ED1-0EBC-4479-B96C-E4E57935B4F9}"/>
              </a:ext>
            </a:extLst>
          </p:cNvPr>
          <p:cNvSpPr/>
          <p:nvPr/>
        </p:nvSpPr>
        <p:spPr>
          <a:xfrm>
            <a:off x="77576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73DB-07F9-46B2-8E0A-8ADB132168E7}"/>
              </a:ext>
            </a:extLst>
          </p:cNvPr>
          <p:cNvSpPr/>
          <p:nvPr/>
        </p:nvSpPr>
        <p:spPr>
          <a:xfrm>
            <a:off x="9148922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1A707C-C790-4A5E-A757-8FB28EC2A7A8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7476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9CEAC5-3422-43FB-A86F-FF440F5063E9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31487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84B60-0BA3-4023-AB6E-742B330B3F1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540049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52A5D-C776-48AE-B2CD-1BE099BFBB9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69587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FAB552-5BE5-4D44-A8D7-11197F4E38B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83598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6B5986-294A-4D78-8E71-57A69490878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751148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6F29FB-722D-46E1-8672-06468A5A6AB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17476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61A794-85BB-4251-A641-6C5F8D75882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1487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2CEAB4-B854-4EB0-90D2-DE09655CB54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3148784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F785E1-53C8-437D-BA19-E6A6D3D6EA52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40049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51825B-6DD5-4557-8E38-0746F4537FB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1747684" y="3559277"/>
            <a:ext cx="52110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606E71-E787-43E1-B48E-EFEA90FE84F3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69587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F20C39-0F4F-4843-B6BE-66BE85A40FA9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83598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D65235-9E0A-4487-8C82-EBB37F62F6A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47684" y="3559277"/>
            <a:ext cx="66121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0690CC-749B-402F-B3D2-612EFD7740CC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8359883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B919AE-DBC6-4835-853E-4E813ECAF9CD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9751148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93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blew up the asylum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76116" y="3294975"/>
            <a:ext cx="9039768" cy="3527491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github.com/jbogard/presentations</a:t>
            </a:r>
          </a:p>
          <a:p>
            <a:r>
              <a:rPr lang="en-US" sz="3200" dirty="0"/>
              <a:t>bit.ly/2tIFoov</a:t>
            </a:r>
          </a:p>
          <a:p>
            <a:r>
              <a:rPr lang="en-US" sz="3200" dirty="0" err="1"/>
              <a:t>jimmybogard.com</a:t>
            </a:r>
            <a:endParaRPr lang="en-US" sz="32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12997</TotalTime>
  <Words>874</Words>
  <Application>Microsoft Office PowerPoint</Application>
  <PresentationFormat>Widescreen</PresentationFormat>
  <Paragraphs>464</Paragraphs>
  <Slides>90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Lucida Console</vt:lpstr>
      <vt:lpstr>Office Theme</vt:lpstr>
      <vt:lpstr>Vertical Slice Architecture</vt:lpstr>
      <vt:lpstr>PowerPoint Presentation</vt:lpstr>
      <vt:lpstr>Inmates and asylums</vt:lpstr>
      <vt:lpstr>Traditional n-tier</vt:lpstr>
      <vt:lpstr>“DDD”-style n-tier</vt:lpstr>
      <vt:lpstr>Organizing by layer</vt:lpstr>
      <vt:lpstr>PowerPoint Presentation</vt:lpstr>
      <vt:lpstr>Inmates blew up the asylum</vt:lpstr>
      <vt:lpstr>Areas of change</vt:lpstr>
      <vt:lpstr>Axes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Modeling Queries</vt:lpstr>
      <vt:lpstr>Modeling Queries</vt:lpstr>
      <vt:lpstr>Simple Queries</vt:lpstr>
      <vt:lpstr>Parameterized Queries</vt:lpstr>
      <vt:lpstr>Paging/Sorting/Filtering</vt:lpstr>
      <vt:lpstr>Modeling Responses</vt:lpstr>
      <vt:lpstr>Modeling outputs</vt:lpstr>
      <vt:lpstr>Modeling outputs</vt:lpstr>
      <vt:lpstr>Simple Response</vt:lpstr>
      <vt:lpstr>Complex Response</vt:lpstr>
      <vt:lpstr>Modeling Query Handlers</vt:lpstr>
      <vt:lpstr>Simple AutoMapper Projections</vt:lpstr>
      <vt:lpstr>Projecting Query Result</vt:lpstr>
      <vt:lpstr>SQL Projections</vt:lpstr>
      <vt:lpstr>Encapsulated Logic</vt:lpstr>
      <vt:lpstr>Duplicate Query Logic</vt:lpstr>
      <vt:lpstr>Refactor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Command/Query Duality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Large Method!</vt:lpstr>
      <vt:lpstr>Push Behavior Down</vt:lpstr>
      <vt:lpstr>Code Smells (again)</vt:lpstr>
      <vt:lpstr>Refactored Toward 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196</cp:revision>
  <dcterms:created xsi:type="dcterms:W3CDTF">2014-12-03T11:14:03Z</dcterms:created>
  <dcterms:modified xsi:type="dcterms:W3CDTF">2020-01-09T20:38:14Z</dcterms:modified>
</cp:coreProperties>
</file>